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61" r:id="rId9"/>
    <p:sldId id="260" r:id="rId10"/>
    <p:sldId id="284" r:id="rId11"/>
    <p:sldId id="288" r:id="rId12"/>
    <p:sldId id="281" r:id="rId13"/>
    <p:sldId id="264" r:id="rId14"/>
    <p:sldId id="265" r:id="rId15"/>
    <p:sldId id="283" r:id="rId16"/>
    <p:sldId id="26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54479028905E-2"/>
          <c:y val="2.1428637553552034E-2"/>
          <c:w val="0.95377749658170763"/>
          <c:h val="0.76320247689482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7F-455D-BD9A-A9B83955F4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7F-455D-BD9A-A9B83955F4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Biome Light" panose="020B0303030204020804" pitchFamily="34" charset="0"/>
                    <a:ea typeface="+mn-ea"/>
                    <a:cs typeface="Biome Light" panose="020B03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7F-455D-BD9A-A9B83955F4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120" normalizeH="0" baseline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ea typeface="+mn-ea"/>
                <a:cs typeface="Biome Light" panose="020B0303030204020804" pitchFamily="34" charset="0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Biome Light" panose="020B03030302040208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11907290885548316"/>
          <c:y val="0.94414976699341158"/>
          <c:w val="0.75964409286987555"/>
          <c:h val="4.5581509508909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accent2">
                  <a:lumMod val="50000"/>
                </a:schemeClr>
              </a:solidFill>
              <a:latin typeface="+mn-lt"/>
              <a:ea typeface="+mn-ea"/>
              <a:cs typeface="Biome Light" panose="020B03030302040208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Annual review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  <a:p>
            <a:r>
              <a:rPr lang="en-US" dirty="0"/>
              <a:t>September 24, 20XX</a:t>
            </a:r>
          </a:p>
          <a:p>
            <a:r>
              <a:rPr lang="en-US" dirty="0"/>
              <a:t>Customer Success Team</a:t>
            </a:r>
          </a:p>
          <a:p>
            <a:endParaRPr lang="en-US" dirty="0"/>
          </a:p>
        </p:txBody>
      </p:sp>
      <p:pic>
        <p:nvPicPr>
          <p:cNvPr id="10" name="Picture Placeholder 9" descr="beauty products on a table with accent leaves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Monthly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timeline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BEB9AA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pic>
        <p:nvPicPr>
          <p:cNvPr id="20" name="Picture Placeholder 19" descr="yellow flowers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End of fiscal celebration on July 15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day of learning on August 14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Yoga on September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Seminar series begins September 10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Business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Increase customer satisfaction by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partnership with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party organizations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Business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Increase customer 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satisfaction by 2%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Added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Improve our social media presence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Employee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Interns begin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Indoor rec leagues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Chess tournaments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Big Game watching party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2604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business is good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Profits are up in the last quarter by 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customers keep coming back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increased customer retention by 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getting our work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finished the consolidation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leaders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are top leaders in the industry across the board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delivering for our customers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Customer satisfaction increased from 70 to 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team is growing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welcomed 3 new team members last quarter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Thanks to your commitment and strong work ethic, we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know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next year will be even better than the last.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We look forward to working together.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Ana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sales@contoso.com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Picture Placeholder 12" descr="various facial beauty products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woman washing her fac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3543302"/>
            <a:ext cx="4953000" cy="2849562"/>
          </a:xfr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Results from last year</a:t>
            </a:r>
          </a:p>
          <a:p>
            <a:r>
              <a:rPr lang="en-US" dirty="0"/>
              <a:t>03 Team</a:t>
            </a:r>
          </a:p>
          <a:p>
            <a:r>
              <a:rPr lang="en-US" dirty="0"/>
              <a:t>04 What's next</a:t>
            </a:r>
          </a:p>
          <a:p>
            <a:r>
              <a:rPr lang="en-US" dirty="0"/>
              <a:t>05 Closing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Profits are up, and losses are down! We are very proud of the progress our team has made. </a:t>
            </a:r>
          </a:p>
          <a:p>
            <a:r>
              <a:rPr lang="en-US" dirty="0"/>
              <a:t>Today we’ll review our wins and losses from last year and give you an overview of what you can expect for next year.</a:t>
            </a:r>
          </a:p>
        </p:txBody>
      </p:sp>
      <p:pic>
        <p:nvPicPr>
          <p:cNvPr id="27" name="Picture Placeholder 26" descr="common foods that can be found in beauty products like coconut, avacado, honey, etc.&#10;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433966"/>
            <a:ext cx="4953000" cy="3090862"/>
          </a:xfrm>
        </p:spPr>
      </p:pic>
      <p:pic>
        <p:nvPicPr>
          <p:cNvPr id="29" name="Picture Placeholder 28" descr="sunflower">
            <a:extLst>
              <a:ext uri="{FF2B5EF4-FFF2-40B4-BE49-F238E27FC236}">
                <a16:creationId xmlns:a16="http://schemas.microsoft.com/office/drawing/2014/main" id="{071DE959-F62C-476A-A8B1-B4C0E3CC7B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1" name="Picture Placeholder 30" descr="pink flower">
            <a:extLst>
              <a:ext uri="{FF2B5EF4-FFF2-40B4-BE49-F238E27FC236}">
                <a16:creationId xmlns:a16="http://schemas.microsoft.com/office/drawing/2014/main" id="{26F59C63-890F-4F30-B979-40A77F09ED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0" name="Content Placeholder 5" descr="column chart">
            <a:extLst>
              <a:ext uri="{FF2B5EF4-FFF2-40B4-BE49-F238E27FC236}">
                <a16:creationId xmlns:a16="http://schemas.microsoft.com/office/drawing/2014/main" id="{362B2925-E8FE-473D-8655-B0D2843619D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54455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3CD5FD-27C3-4342-BE41-F411CB8D693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55645336"/>
              </p:ext>
            </p:extLst>
          </p:nvPr>
        </p:nvGraphicFramePr>
        <p:xfrm>
          <a:off x="854075" y="2286000"/>
          <a:ext cx="10499725" cy="228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9994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99945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  <a:endParaRPr lang="en-US" sz="160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Contoso was great to work with. Patrice was my representative and she anticipated my needs and worked diligently to fix my issue.</a:t>
            </a:r>
          </a:p>
        </p:txBody>
      </p:sp>
      <p:pic>
        <p:nvPicPr>
          <p:cNvPr id="13" name="Picture Placeholder 12" descr="pink flower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/>
              <a:t>A satisfied customer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  <a:p>
            <a:r>
              <a:rPr lang="en-US" sz="1400" dirty="0"/>
              <a:t>CTO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  <a:p>
            <a:r>
              <a:rPr lang="en-US" sz="1400" dirty="0"/>
              <a:t>COO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Alejandra</a:t>
            </a:r>
          </a:p>
          <a:p>
            <a:r>
              <a:rPr lang="en-US" sz="1400" dirty="0"/>
              <a:t>CPO</a:t>
            </a:r>
            <a:endParaRPr lang="en-US" dirty="0"/>
          </a:p>
        </p:txBody>
      </p:sp>
      <p:pic>
        <p:nvPicPr>
          <p:cNvPr id="16" name="Picture Placeholder 15" descr="port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 descr="port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 descr="port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port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2/22/2023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468</Words>
  <Application>Microsoft Office PowerPoint</Application>
  <PresentationFormat>Widescreen</PresentationFormat>
  <Paragraphs>146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Biome Light</vt:lpstr>
      <vt:lpstr>Calibri</vt:lpstr>
      <vt:lpstr>Office Theme</vt:lpstr>
      <vt:lpstr>Annual review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What’s next</vt:lpstr>
      <vt:lpstr>Monthly timeline</vt:lpstr>
      <vt:lpstr>Goals for Q1</vt:lpstr>
      <vt:lpstr>Goals for Q2</vt:lpstr>
      <vt:lpstr>Summary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2023-02-22T11:55:33Z</dcterms:created>
  <dcterms:modified xsi:type="dcterms:W3CDTF">2023-02-22T11:55:39Z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